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339" r:id="rId68"/>
    <p:sldId id="298" r:id="rId69"/>
    <p:sldId id="336" r:id="rId70"/>
    <p:sldId id="338" r:id="rId71"/>
    <p:sldId id="341" r:id="rId72"/>
    <p:sldId id="342" r:id="rId73"/>
    <p:sldId id="343" r:id="rId74"/>
    <p:sldId id="344" r:id="rId75"/>
    <p:sldId id="345" r:id="rId76"/>
    <p:sldId id="346" r:id="rId77"/>
    <p:sldId id="340" r:id="rId78"/>
    <p:sldId id="348" r:id="rId79"/>
    <p:sldId id="349" r:id="rId80"/>
    <p:sldId id="347" r:id="rId81"/>
    <p:sldId id="305" r:id="rId82"/>
    <p:sldId id="256" r:id="rId83"/>
    <p:sldId id="259" r:id="rId84"/>
    <p:sldId id="258" r:id="rId85"/>
    <p:sldId id="257" r:id="rId86"/>
    <p:sldId id="260" r:id="rId87"/>
    <p:sldId id="261" r:id="rId88"/>
    <p:sldId id="262" r:id="rId89"/>
    <p:sldId id="263" r:id="rId90"/>
    <p:sldId id="265" r:id="rId91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xmlns="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xmlns="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1833</Words>
  <Application>Microsoft Office PowerPoint</Application>
  <PresentationFormat>Skjermfremvisning (16:9)</PresentationFormat>
  <Paragraphs>629</Paragraphs>
  <Slides>90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90</vt:i4>
      </vt:variant>
    </vt:vector>
  </HeadingPairs>
  <TitlesOfParts>
    <vt:vector size="91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Lysbilde 39</vt:lpstr>
      <vt:lpstr>Lysbilde 40</vt:lpstr>
      <vt:lpstr>Lysbilde 41</vt:lpstr>
      <vt:lpstr>Lysbilde 42</vt:lpstr>
      <vt:lpstr>Lysbilde 43</vt:lpstr>
      <vt:lpstr>Lysbilde 44</vt:lpstr>
      <vt:lpstr>Lysbilde 45</vt:lpstr>
      <vt:lpstr>Lysbilde 46</vt:lpstr>
      <vt:lpstr>Lysbilde 47</vt:lpstr>
      <vt:lpstr>Lysbilde 48</vt:lpstr>
      <vt:lpstr>Lysbilde 49</vt:lpstr>
      <vt:lpstr>Lysbilde 50</vt:lpstr>
      <vt:lpstr>Lysbilde 51</vt:lpstr>
      <vt:lpstr>Lysbilde 52</vt:lpstr>
      <vt:lpstr>Lysbilde 53</vt:lpstr>
      <vt:lpstr>Lysbilde 54</vt:lpstr>
      <vt:lpstr>Lysbilde 55</vt:lpstr>
      <vt:lpstr>Lysbilde 56</vt:lpstr>
      <vt:lpstr>Lysbilde 57</vt:lpstr>
      <vt:lpstr>Lysbilde 58</vt:lpstr>
      <vt:lpstr>Lysbilde 59</vt:lpstr>
      <vt:lpstr>Lysbilde 60</vt:lpstr>
      <vt:lpstr>Lysbilde 61</vt:lpstr>
      <vt:lpstr>Lysbilde 62</vt:lpstr>
      <vt:lpstr>Lysbilde 63</vt:lpstr>
      <vt:lpstr>Lysbilde 64</vt:lpstr>
      <vt:lpstr>Lysbilde 65</vt:lpstr>
      <vt:lpstr>Lysbilde 66</vt:lpstr>
      <vt:lpstr>Lysbilde 67</vt:lpstr>
      <vt:lpstr>Lysbilde 68</vt:lpstr>
      <vt:lpstr>Lysbilde 69</vt:lpstr>
      <vt:lpstr>Lysbilde 70</vt:lpstr>
      <vt:lpstr>Lysbilde 71</vt:lpstr>
      <vt:lpstr>Lysbilde 72</vt:lpstr>
      <vt:lpstr>Lysbilde 73</vt:lpstr>
      <vt:lpstr>Lysbilde 74</vt:lpstr>
      <vt:lpstr>Lysbilde 75</vt:lpstr>
      <vt:lpstr>Lysbilde 76</vt:lpstr>
      <vt:lpstr>Lysbilde 77</vt:lpstr>
      <vt:lpstr>Lysbilde 78</vt:lpstr>
      <vt:lpstr>Lysbilde 79</vt:lpstr>
      <vt:lpstr>Lysbilde 80</vt:lpstr>
      <vt:lpstr>Lysbilde 81</vt:lpstr>
      <vt:lpstr>Lysbilde 82</vt:lpstr>
      <vt:lpstr>Lysbilde 83</vt:lpstr>
      <vt:lpstr>Lysbilde 84</vt:lpstr>
      <vt:lpstr>Lysbilde 85</vt:lpstr>
      <vt:lpstr>Lysbilde 86</vt:lpstr>
      <vt:lpstr>Lysbilde 87</vt:lpstr>
      <vt:lpstr>Lysbilde 88</vt:lpstr>
      <vt:lpstr>Lysbilde 89</vt:lpstr>
      <vt:lpstr>Lysbilde 90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209</cp:revision>
  <dcterms:created xsi:type="dcterms:W3CDTF">2022-06-14T12:24:02Z</dcterms:created>
  <dcterms:modified xsi:type="dcterms:W3CDTF">2025-01-03T14:46:53Z</dcterms:modified>
</cp:coreProperties>
</file>